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60" r:id="rId5"/>
    <p:sldId id="261" r:id="rId6"/>
    <p:sldId id="262" r:id="rId7"/>
    <p:sldId id="257" r:id="rId8"/>
    <p:sldId id="258" r:id="rId9"/>
    <p:sldId id="259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8"/>
    <p:restoredTop sz="94708"/>
  </p:normalViewPr>
  <p:slideViewPr>
    <p:cSldViewPr snapToGrid="0" snapToObjects="1">
      <p:cViewPr varScale="1">
        <p:scale>
          <a:sx n="80" d="100"/>
          <a:sy n="80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D60B-05ED-DE42-B5D5-321D9831E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6AA7C-7CAE-A54E-BF96-4669AA0F2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801F8-08F2-634F-9A47-7F4B74F2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5BD02-FF28-8D4F-8AD4-605BEB7A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C05F5-E062-874A-BABF-FC158BEB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43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C793-0838-AD40-BEF3-84B93E6C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34185-E90A-374C-B500-B7D9E8943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987E0-EE9D-9B4B-9C18-6947EDDD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BCEEE-002D-8542-981C-81A468F3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A5BB0-023D-E643-AE1A-4ECD2D7F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0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D60B4-B6C0-0F42-AFF0-8DBA8BD09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DEA1F-3DFC-3146-973C-827016B3E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2C80E-C6F6-944E-9222-B81F2E4D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D075A-DD62-1545-9E94-D8BEEA44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991D8-91BB-954B-8B5D-1AE3017A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8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70B9-E045-2E45-A1BE-CA59CDE7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83BFF-09A0-ED42-AE82-12E27D280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7BAE6-FAD4-A94A-BB3F-14CF30365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F2FE5-61DB-A142-AF34-18369CB1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5A1DC-838D-9242-BB33-6AECAFB5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9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73D-0488-164B-A785-DD545671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A437-75C3-D74B-9EFC-99B4870E8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DFEFF-7A42-3043-9236-82B50CC11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AE9C-2892-FF42-8422-EFCD9904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BA840-A97E-6B4A-98D1-C89363F6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1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3F74-6E1C-FE4F-B3D9-E46A5425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CD09-9317-674C-92F2-4B90F7C3F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D0536-BC4D-6946-BC02-39210FDDD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5B286-876A-084A-9597-9341E772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C34CD-B31D-154D-9BE1-0A6A3815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F24FB-B338-2E4F-9142-DE9AC310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4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0E61-F87A-234A-95ED-12C3663F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FB98-1681-5C40-A3B5-9EBB4EBBC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FB751-2313-E64F-AA5B-1D8228776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7A53D-33A0-0E41-8FDF-D33F8E747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3CC1FB-195F-5A47-95BF-DC3B2C58D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F48D49-60E1-2F42-9FAA-484CD936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DCF9F-C7D0-E24E-A087-051078724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9A85C-E8A8-BC44-8FE7-97A3CBEA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4444-8613-0648-89E6-5C6C676C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F6004-2D6E-6049-BF60-43410B74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C8DB1-DB13-2342-8FD4-5BF96F5C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2CFC4-8930-7E47-AA68-1100A6B4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5FF00-E447-3245-B9B6-0F9EBF5A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A8BA7-020B-E84C-BF0E-D1187212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870AA-38EA-EC41-86AC-E080A17C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6D62-D60D-EC44-B80F-90DF19E4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DD8B1-791C-D349-BCF7-831265406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7EC98-5D30-3440-8F1B-19BD1F166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BA55F-F83B-9C45-AEAB-28C953F24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777A-FD9C-A345-919F-DFC597D9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C7B62-6A62-CC4E-AE46-2ACD1C72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70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48C5-A5EF-E94C-AE58-F4FE5C7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50AAAB-5C1F-1C46-8AB1-4B4EC4561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51B90-16D8-AE44-B0A7-968EBA811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4BBC9-0985-CA4C-BF2A-4D9C53B15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47570-E329-DF4B-A7B1-D01C8AAD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AC060-7D3B-A447-A813-E033B775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3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02886-6DCC-674B-8060-032B75C6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B6581-7A87-E848-AF5B-B3EF59FAB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03642-1842-0740-B0D7-F3CC4F83F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E82BD-416F-D040-BEF5-2B58A6187EE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04F78-E7C7-4845-BB3B-E375377F0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7052B-0B90-514C-B18E-A5CF07AA4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4C563-2469-4B49-BB42-92C8C062E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9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ADAF6-358F-A149-B998-BDE789EA9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D3E7D-3F7F-6046-9892-722D1F071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907756"/>
            <a:ext cx="9144000" cy="165576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An Adventure in Web Scraping, Data Frame Manipulation, and Exploratory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8D62A-B15E-FF4D-A526-13588BE45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15" y="2498519"/>
            <a:ext cx="6513363" cy="18609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740E50-1C78-DD47-BC1D-274CD93C7C48}"/>
              </a:ext>
            </a:extLst>
          </p:cNvPr>
          <p:cNvSpPr/>
          <p:nvPr/>
        </p:nvSpPr>
        <p:spPr>
          <a:xfrm>
            <a:off x="3697743" y="531059"/>
            <a:ext cx="4796506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latin typeface="Helvetica" pitchFamily="2" charset="0"/>
                <a:cs typeface="Chiller" panose="020F0502020204030204" pitchFamily="34" charset="0"/>
              </a:rPr>
              <a:t>Our Project</a:t>
            </a:r>
          </a:p>
          <a:p>
            <a:pPr algn="ctr"/>
            <a:r>
              <a:rPr lang="en-US" sz="4400" b="1" dirty="0">
                <a:solidFill>
                  <a:srgbClr val="0070C0"/>
                </a:solidFill>
                <a:latin typeface="Helvetica" pitchFamily="2" charset="0"/>
                <a:cs typeface="Chiller" panose="020F0502020204030204" pitchFamily="34" charset="0"/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1261250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FB21F-C7A1-0C42-8037-F5F89152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696A9-E21A-ED49-946D-EEED67B3B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03" y="944563"/>
            <a:ext cx="8890000" cy="52324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AE8D0E0-5FD9-B44E-8CA0-116C22A8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6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A827-EE31-0047-8D8D-10EDA48B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1A861-021D-344F-8BF3-2CA2E790B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BF00-8820-FA47-B43C-AC2EA1E2C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1" y="1558132"/>
            <a:ext cx="9511416" cy="4187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76959-1686-9A4E-9609-994E3ACE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549" y="1974850"/>
            <a:ext cx="21971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1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BAD4-7CFD-E24E-8A76-01DD5DD1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14D2-6CC5-DA47-8DE4-2AE6F878A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B6D26-2900-1740-85E9-DCB37DC3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8900"/>
            <a:ext cx="88392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5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63AF-A9E7-4E4E-ADEF-774762FF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15E7-0CAE-3F47-BF9F-2374EBA0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86F24-AE17-6D42-8C65-79C3C7DE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92075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7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1F57AF-3405-B147-907F-143A80D86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494" y="572112"/>
            <a:ext cx="10168582" cy="5713775"/>
          </a:xfrm>
        </p:spPr>
      </p:pic>
    </p:spTree>
    <p:extLst>
      <p:ext uri="{BB962C8B-B14F-4D97-AF65-F5344CB8AC3E}">
        <p14:creationId xmlns:p14="http://schemas.microsoft.com/office/powerpoint/2010/main" val="81628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791B-D86F-8D45-8F2E-9AF15BC0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195D02-0065-D944-AAB6-2BF9AAF31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735" y="139013"/>
            <a:ext cx="8773298" cy="6579974"/>
          </a:xfrm>
        </p:spPr>
      </p:pic>
    </p:spTree>
    <p:extLst>
      <p:ext uri="{BB962C8B-B14F-4D97-AF65-F5344CB8AC3E}">
        <p14:creationId xmlns:p14="http://schemas.microsoft.com/office/powerpoint/2010/main" val="37628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7FB0-5AB3-0D4A-8B12-4918B8B7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4B8322-A716-0E43-898C-662544099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802" y="604203"/>
            <a:ext cx="7818395" cy="5649594"/>
          </a:xfrm>
        </p:spPr>
      </p:pic>
    </p:spTree>
    <p:extLst>
      <p:ext uri="{BB962C8B-B14F-4D97-AF65-F5344CB8AC3E}">
        <p14:creationId xmlns:p14="http://schemas.microsoft.com/office/powerpoint/2010/main" val="1089665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BC5E-1410-3D40-AB1E-C87950D0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661CD-209A-BA44-8E2E-37D73CFC3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4D15C-9CA2-654A-9645-8713F859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12" y="0"/>
            <a:ext cx="9618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2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0F3D-4E20-BC4E-8674-307FA173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518B2-EFD0-274B-8691-04F9F50D1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2" r="5137"/>
          <a:stretch/>
        </p:blipFill>
        <p:spPr>
          <a:xfrm>
            <a:off x="197708" y="1"/>
            <a:ext cx="5733535" cy="406385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663C83-AAEC-624A-97C7-DC0727DF2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E4F35F-C2A0-C144-9262-5A0BE873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7" y="4311446"/>
            <a:ext cx="5733535" cy="248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DA5D1E-A053-954C-8B8B-7AE812A1C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525" y="1210874"/>
            <a:ext cx="4878516" cy="2050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CB992-7D0A-634A-AE3C-37661CB54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026" y="3633019"/>
            <a:ext cx="4963015" cy="157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5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D8C40-18E5-B242-8DE6-760AB9ABA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92EB4-79E0-0D4F-8649-74964563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2" y="965871"/>
            <a:ext cx="7793681" cy="2790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F8EE1-FCC6-0D42-932C-722BD19C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685" y="4172762"/>
            <a:ext cx="8682681" cy="247075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62C2089-07E3-8644-87F7-3DFFC88E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9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C154-2FB1-4F4D-AEF5-0D2869F3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D2CB-07DB-9545-8888-64E32B366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BB53B-7308-B24A-A398-535C509B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56" y="0"/>
            <a:ext cx="1030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52E3-B74B-8C43-A9CF-E0000629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021F6-FCCB-6643-8CE4-E1619BCCD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66400-B5B6-EC4A-8CA6-224D6A48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54" y="0"/>
            <a:ext cx="10698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3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97E1-CE2F-C543-800B-4129402A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26BDA-CA8D-A749-85F7-0B9D6176B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D8ABB-E7F6-F649-9BD4-1B1CE9DB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77" y="0"/>
            <a:ext cx="10493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28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16</Words>
  <Application>Microsoft Macintosh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Jeopardy</dc:title>
  <dc:creator>Caroline Vanacore</dc:creator>
  <cp:lastModifiedBy>Caroline Vanacore</cp:lastModifiedBy>
  <cp:revision>6</cp:revision>
  <dcterms:created xsi:type="dcterms:W3CDTF">2019-02-15T19:08:58Z</dcterms:created>
  <dcterms:modified xsi:type="dcterms:W3CDTF">2019-02-15T20:49:57Z</dcterms:modified>
</cp:coreProperties>
</file>